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373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1" r:id="rId11"/>
    <p:sldId id="262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0E60962A-FFD7-4419-8849-5CD95D1ED00F}">
          <p14:sldIdLst>
            <p14:sldId id="256"/>
          </p14:sldIdLst>
        </p14:section>
        <p14:section name="Sección sin título" id="{DF713B4E-4859-4AB2-8245-CB0040DCD0C7}">
          <p14:sldIdLst>
            <p14:sldId id="260"/>
            <p14:sldId id="263"/>
            <p14:sldId id="264"/>
            <p14:sldId id="265"/>
            <p14:sldId id="266"/>
            <p14:sldId id="267"/>
            <p14:sldId id="268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2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0FE"/>
    <a:srgbClr val="C9CCA4"/>
    <a:srgbClr val="B1B57B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74"/>
  </p:normalViewPr>
  <p:slideViewPr>
    <p:cSldViewPr snapToGrid="0">
      <p:cViewPr varScale="1">
        <p:scale>
          <a:sx n="69" d="100"/>
          <a:sy n="69" d="100"/>
        </p:scale>
        <p:origin x="750" y="72"/>
      </p:cViewPr>
      <p:guideLst>
        <p:guide orient="horz" pos="202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s-ES" dirty="0"/>
              <a:t>1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5552" y="6808261"/>
            <a:ext cx="2268087" cy="78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57871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B649-406F-41B0-93D7-681619754728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F8A69-8AC3-41B9-BB4A-49390C8514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1594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26842" y="6352794"/>
            <a:ext cx="2743200" cy="365125"/>
          </a:xfrm>
        </p:spPr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582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56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5044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0321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5725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8419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0566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23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13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6778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431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9871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3291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5062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77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229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728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082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470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747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9788" y="6325548"/>
            <a:ext cx="2743200" cy="365125"/>
          </a:xfrm>
        </p:spPr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453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107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891530" y="230188"/>
            <a:ext cx="2042337" cy="1079086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BDF6266F-CCE2-0B16-0AB5-381F58913867}"/>
              </a:ext>
            </a:extLst>
          </p:cNvPr>
          <p:cNvSpPr/>
          <p:nvPr userDrawn="1"/>
        </p:nvSpPr>
        <p:spPr>
          <a:xfrm>
            <a:off x="1173706" y="5721534"/>
            <a:ext cx="11018293" cy="1117279"/>
          </a:xfrm>
          <a:prstGeom prst="rect">
            <a:avLst/>
          </a:prstGeom>
          <a:gradFill>
            <a:gsLst>
              <a:gs pos="41000">
                <a:srgbClr val="DEF0FE"/>
              </a:gs>
              <a:gs pos="72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500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002060"/>
                </a:solidFill>
              </a:rPr>
              <a:t>VII CONGRESO NACIONAL DE </a:t>
            </a:r>
            <a:r>
              <a:rPr lang="es-ES" b="1" dirty="0">
                <a:solidFill>
                  <a:srgbClr val="002060"/>
                </a:solidFill>
              </a:rPr>
              <a:t>LA SOCIEDAD ESPAÑOLA DE CUIDADOS PALIATIVOS </a:t>
            </a:r>
            <a:r>
              <a:rPr lang="es-ES" b="1" dirty="0" smtClean="0">
                <a:solidFill>
                  <a:srgbClr val="002060"/>
                </a:solidFill>
              </a:rPr>
              <a:t>PEDIATRICOS</a:t>
            </a:r>
          </a:p>
          <a:p>
            <a:pPr algn="ctr"/>
            <a:r>
              <a:rPr lang="es-ES" b="1" dirty="0" smtClean="0">
                <a:solidFill>
                  <a:srgbClr val="00B050"/>
                </a:solidFill>
              </a:rPr>
              <a:t>“Centrados en el niño, acompañando a la familia: una arquitectura única” </a:t>
            </a:r>
          </a:p>
          <a:p>
            <a:pPr algn="ctr"/>
            <a:r>
              <a:rPr lang="es-ES" b="1" dirty="0" smtClean="0">
                <a:solidFill>
                  <a:srgbClr val="002060"/>
                </a:solidFill>
              </a:rPr>
              <a:t>Barcelona, 18 y 19 </a:t>
            </a:r>
            <a:r>
              <a:rPr lang="es-ES" b="1" dirty="0">
                <a:solidFill>
                  <a:srgbClr val="002060"/>
                </a:solidFill>
              </a:rPr>
              <a:t>de Abril </a:t>
            </a:r>
            <a:r>
              <a:rPr lang="es-ES" b="1" dirty="0" smtClean="0">
                <a:solidFill>
                  <a:srgbClr val="002060"/>
                </a:solidFill>
              </a:rPr>
              <a:t>2024 </a:t>
            </a:r>
            <a:endParaRPr lang="es-ES" dirty="0">
              <a:solidFill>
                <a:srgbClr val="002060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5721534"/>
            <a:ext cx="1173707" cy="111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2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9A94E-003B-4814-9C2C-E89654E625C4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CB26-F1D6-411B-8C67-D861C1522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934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62083129-85DC-4432-9C9C-BE6EA401055B}"/>
              </a:ext>
            </a:extLst>
          </p:cNvPr>
          <p:cNvSpPr txBox="1">
            <a:spLocks/>
          </p:cNvSpPr>
          <p:nvPr/>
        </p:nvSpPr>
        <p:spPr>
          <a:xfrm>
            <a:off x="5472759" y="1307877"/>
            <a:ext cx="6439629" cy="38788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Título,</a:t>
            </a:r>
          </a:p>
          <a:p>
            <a:pPr algn="ctr"/>
            <a:r>
              <a:rPr lang="es-ES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Autores, Centro…</a:t>
            </a:r>
            <a:r>
              <a:rPr lang="es-E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36"/>
          <a:stretch/>
        </p:blipFill>
        <p:spPr>
          <a:xfrm>
            <a:off x="430110" y="424806"/>
            <a:ext cx="4406191" cy="4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41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E5F89DA-3B64-2091-8F39-B70E90766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369" y="139260"/>
            <a:ext cx="2038539" cy="107994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09966" y="846958"/>
            <a:ext cx="11555942" cy="4660315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903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E5F89DA-3B64-2091-8F39-B70E90766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369" y="139260"/>
            <a:ext cx="2038539" cy="107994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09966" y="846958"/>
            <a:ext cx="11555942" cy="4660315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658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E5F89DA-3B64-2091-8F39-B70E90766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369" y="139260"/>
            <a:ext cx="2038539" cy="107994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09966" y="846958"/>
            <a:ext cx="11555942" cy="4660315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985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E5F89DA-3B64-2091-8F39-B70E90766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369" y="139260"/>
            <a:ext cx="2038539" cy="107994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09966" y="846958"/>
            <a:ext cx="11555942" cy="4660315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480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E5F89DA-3B64-2091-8F39-B70E90766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369" y="139260"/>
            <a:ext cx="2038539" cy="107994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09966" y="846958"/>
            <a:ext cx="11555942" cy="4660315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84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E5F89DA-3B64-2091-8F39-B70E90766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369" y="139260"/>
            <a:ext cx="2038539" cy="107994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09966" y="846958"/>
            <a:ext cx="11555942" cy="4660315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28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E5F89DA-3B64-2091-8F39-B70E90766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369" y="139260"/>
            <a:ext cx="2038539" cy="107994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09966" y="846958"/>
            <a:ext cx="11555942" cy="4660315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88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E5F89DA-3B64-2091-8F39-B70E90766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369" y="139260"/>
            <a:ext cx="2038539" cy="107994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09966" y="846958"/>
            <a:ext cx="11555942" cy="4660315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984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E5F89DA-3B64-2091-8F39-B70E90766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369" y="139260"/>
            <a:ext cx="2038539" cy="107994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09966" y="846958"/>
            <a:ext cx="11555942" cy="4660315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065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6</Words>
  <Application>Microsoft Office PowerPoint</Application>
  <PresentationFormat>Panorámica</PresentationFormat>
  <Paragraphs>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1_Office Theme</vt:lpstr>
      <vt:lpstr>2_Office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Ordenador3</dc:creator>
  <cp:lastModifiedBy>Ordenador3</cp:lastModifiedBy>
  <cp:revision>19</cp:revision>
  <dcterms:created xsi:type="dcterms:W3CDTF">2022-03-04T11:25:20Z</dcterms:created>
  <dcterms:modified xsi:type="dcterms:W3CDTF">2024-03-18T12:11:13Z</dcterms:modified>
</cp:coreProperties>
</file>